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/>
    <p:restoredTop sz="94655"/>
  </p:normalViewPr>
  <p:slideViewPr>
    <p:cSldViewPr snapToGrid="0" snapToObjects="1">
      <p:cViewPr varScale="1">
        <p:scale>
          <a:sx n="92" d="100"/>
          <a:sy n="92" d="100"/>
        </p:scale>
        <p:origin x="1164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15/07/2026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31/07/2026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982386" y="1352470"/>
            <a:ext cx="6227227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</a:t>
            </a:r>
            <a:r>
              <a:rPr lang="es-MX">
                <a:latin typeface="Arial" panose="020B0604020202020204" pitchFamily="34" charset="0"/>
                <a:cs typeface="Arial" panose="020B0604020202020204" pitchFamily="34" charset="0"/>
              </a:rPr>
              <a:t>de abril de 2021,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no se encuentra el de generar obra pública.</a:t>
            </a:r>
          </a:p>
          <a:p>
            <a:pPr algn="just"/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generada, en consecuencia, su georreferenciación.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2465</TotalTime>
  <Words>118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Martha Lopez</cp:lastModifiedBy>
  <cp:revision>137</cp:revision>
  <cp:lastPrinted>2018-02-13T17:09:28Z</cp:lastPrinted>
  <dcterms:created xsi:type="dcterms:W3CDTF">2018-02-03T22:13:09Z</dcterms:created>
  <dcterms:modified xsi:type="dcterms:W3CDTF">2026-07-15T19:11:41Z</dcterms:modified>
</cp:coreProperties>
</file>